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notesMasterIdLst>
    <p:notesMasterId r:id="rId3"/>
  </p:notesMasterIdLst>
  <p:sldIdLst>
    <p:sldId id="256" r:id="rId2"/>
  </p:sldIdLst>
  <p:sldSz cx="50399950" cy="28346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CFF"/>
    <a:srgbClr val="3399FF"/>
    <a:srgbClr val="CC0066"/>
    <a:srgbClr val="FF3399"/>
    <a:srgbClr val="FF0066"/>
    <a:srgbClr val="71A9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251"/>
    <p:restoredTop sz="94720"/>
  </p:normalViewPr>
  <p:slideViewPr>
    <p:cSldViewPr snapToGrid="0">
      <p:cViewPr>
        <p:scale>
          <a:sx n="40" d="100"/>
          <a:sy n="40" d="100"/>
        </p:scale>
        <p:origin x="5272" y="1168"/>
      </p:cViewPr>
      <p:guideLst/>
    </p:cSldViewPr>
  </p:slideViewPr>
  <p:notesTextViewPr>
    <p:cViewPr>
      <p:scale>
        <a:sx n="25" d="100"/>
        <a:sy n="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1871D53-4E13-334C-8058-5C1155D2FD8B}" type="datetimeFigureOut">
              <a:rPr lang="en-US" smtClean="0"/>
              <a:t>4/28/25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56C21D5-F441-F74D-A020-4B8D438000E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3563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56C21D5-F441-F74D-A020-4B8D438000E7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06099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299994" y="4639100"/>
            <a:ext cx="37799963" cy="9868747"/>
          </a:xfrm>
        </p:spPr>
        <p:txBody>
          <a:bodyPr anchor="b"/>
          <a:lstStyle>
            <a:lvl1pPr algn="ctr">
              <a:defRPr sz="2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299994" y="14888424"/>
            <a:ext cx="37799963" cy="6843816"/>
          </a:xfrm>
        </p:spPr>
        <p:txBody>
          <a:bodyPr/>
          <a:lstStyle>
            <a:lvl1pPr marL="0" indent="0" algn="ctr">
              <a:buNone/>
              <a:defRPr sz="9920"/>
            </a:lvl1pPr>
            <a:lvl2pPr marL="1889745" indent="0" algn="ctr">
              <a:buNone/>
              <a:defRPr sz="8267"/>
            </a:lvl2pPr>
            <a:lvl3pPr marL="3779490" indent="0" algn="ctr">
              <a:buNone/>
              <a:defRPr sz="7440"/>
            </a:lvl3pPr>
            <a:lvl4pPr marL="5669234" indent="0" algn="ctr">
              <a:buNone/>
              <a:defRPr sz="6613"/>
            </a:lvl4pPr>
            <a:lvl5pPr marL="7558979" indent="0" algn="ctr">
              <a:buNone/>
              <a:defRPr sz="6613"/>
            </a:lvl5pPr>
            <a:lvl6pPr marL="9448724" indent="0" algn="ctr">
              <a:buNone/>
              <a:defRPr sz="6613"/>
            </a:lvl6pPr>
            <a:lvl7pPr marL="11338469" indent="0" algn="ctr">
              <a:buNone/>
              <a:defRPr sz="6613"/>
            </a:lvl7pPr>
            <a:lvl8pPr marL="13228213" indent="0" algn="ctr">
              <a:buNone/>
              <a:defRPr sz="6613"/>
            </a:lvl8pPr>
            <a:lvl9pPr marL="15117958" indent="0" algn="ctr">
              <a:buNone/>
              <a:defRPr sz="661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AF9B2-7ED4-4D94-9D26-B7405758FD19}" type="datetimeFigureOut">
              <a:rPr lang="es-CL" smtClean="0"/>
              <a:t>28-04-25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43AA9-A33E-443D-975A-00F15947C559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901739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AF9B2-7ED4-4D94-9D26-B7405758FD19}" type="datetimeFigureOut">
              <a:rPr lang="es-CL" smtClean="0"/>
              <a:t>28-04-25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43AA9-A33E-443D-975A-00F15947C559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1820368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6067464" y="1509183"/>
            <a:ext cx="10867489" cy="2402226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464997" y="1509183"/>
            <a:ext cx="31972468" cy="2402226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AF9B2-7ED4-4D94-9D26-B7405758FD19}" type="datetimeFigureOut">
              <a:rPr lang="es-CL" smtClean="0"/>
              <a:t>28-04-25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43AA9-A33E-443D-975A-00F15947C559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6255172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AF9B2-7ED4-4D94-9D26-B7405758FD19}" type="datetimeFigureOut">
              <a:rPr lang="es-CL" smtClean="0"/>
              <a:t>28-04-25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43AA9-A33E-443D-975A-00F15947C559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493677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38747" y="7066919"/>
            <a:ext cx="43469957" cy="11791313"/>
          </a:xfrm>
        </p:spPr>
        <p:txBody>
          <a:bodyPr anchor="b"/>
          <a:lstStyle>
            <a:lvl1pPr>
              <a:defRPr sz="2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38747" y="18969782"/>
            <a:ext cx="43469957" cy="6200773"/>
          </a:xfrm>
        </p:spPr>
        <p:txBody>
          <a:bodyPr/>
          <a:lstStyle>
            <a:lvl1pPr marL="0" indent="0">
              <a:buNone/>
              <a:defRPr sz="9920">
                <a:solidFill>
                  <a:schemeClr val="tx1">
                    <a:tint val="75000"/>
                  </a:schemeClr>
                </a:solidFill>
              </a:defRPr>
            </a:lvl1pPr>
            <a:lvl2pPr marL="1889745" indent="0">
              <a:buNone/>
              <a:defRPr sz="8267">
                <a:solidFill>
                  <a:schemeClr val="tx1">
                    <a:tint val="75000"/>
                  </a:schemeClr>
                </a:solidFill>
              </a:defRPr>
            </a:lvl2pPr>
            <a:lvl3pPr marL="3779490" indent="0">
              <a:buNone/>
              <a:defRPr sz="7440">
                <a:solidFill>
                  <a:schemeClr val="tx1">
                    <a:tint val="75000"/>
                  </a:schemeClr>
                </a:solidFill>
              </a:defRPr>
            </a:lvl3pPr>
            <a:lvl4pPr marL="5669234" indent="0">
              <a:buNone/>
              <a:defRPr sz="6613">
                <a:solidFill>
                  <a:schemeClr val="tx1">
                    <a:tint val="75000"/>
                  </a:schemeClr>
                </a:solidFill>
              </a:defRPr>
            </a:lvl4pPr>
            <a:lvl5pPr marL="7558979" indent="0">
              <a:buNone/>
              <a:defRPr sz="6613">
                <a:solidFill>
                  <a:schemeClr val="tx1">
                    <a:tint val="75000"/>
                  </a:schemeClr>
                </a:solidFill>
              </a:defRPr>
            </a:lvl5pPr>
            <a:lvl6pPr marL="9448724" indent="0">
              <a:buNone/>
              <a:defRPr sz="6613">
                <a:solidFill>
                  <a:schemeClr val="tx1">
                    <a:tint val="75000"/>
                  </a:schemeClr>
                </a:solidFill>
              </a:defRPr>
            </a:lvl6pPr>
            <a:lvl7pPr marL="11338469" indent="0">
              <a:buNone/>
              <a:defRPr sz="6613">
                <a:solidFill>
                  <a:schemeClr val="tx1">
                    <a:tint val="75000"/>
                  </a:schemeClr>
                </a:solidFill>
              </a:defRPr>
            </a:lvl7pPr>
            <a:lvl8pPr marL="13228213" indent="0">
              <a:buNone/>
              <a:defRPr sz="6613">
                <a:solidFill>
                  <a:schemeClr val="tx1">
                    <a:tint val="75000"/>
                  </a:schemeClr>
                </a:solidFill>
              </a:defRPr>
            </a:lvl8pPr>
            <a:lvl9pPr marL="15117958" indent="0">
              <a:buNone/>
              <a:defRPr sz="661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AF9B2-7ED4-4D94-9D26-B7405758FD19}" type="datetimeFigureOut">
              <a:rPr lang="es-CL" smtClean="0"/>
              <a:t>28-04-25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43AA9-A33E-443D-975A-00F15947C559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8337066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464996" y="7545917"/>
            <a:ext cx="21419979" cy="1798553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514975" y="7545917"/>
            <a:ext cx="21419979" cy="1798553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AF9B2-7ED4-4D94-9D26-B7405758FD19}" type="datetimeFigureOut">
              <a:rPr lang="es-CL" smtClean="0"/>
              <a:t>28-04-25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43AA9-A33E-443D-975A-00F15947C559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7246645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1561" y="1509185"/>
            <a:ext cx="43469957" cy="547899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71563" y="6948807"/>
            <a:ext cx="21321539" cy="3405503"/>
          </a:xfrm>
        </p:spPr>
        <p:txBody>
          <a:bodyPr anchor="b"/>
          <a:lstStyle>
            <a:lvl1pPr marL="0" indent="0">
              <a:buNone/>
              <a:defRPr sz="9920" b="1"/>
            </a:lvl1pPr>
            <a:lvl2pPr marL="1889745" indent="0">
              <a:buNone/>
              <a:defRPr sz="8267" b="1"/>
            </a:lvl2pPr>
            <a:lvl3pPr marL="3779490" indent="0">
              <a:buNone/>
              <a:defRPr sz="7440" b="1"/>
            </a:lvl3pPr>
            <a:lvl4pPr marL="5669234" indent="0">
              <a:buNone/>
              <a:defRPr sz="6613" b="1"/>
            </a:lvl4pPr>
            <a:lvl5pPr marL="7558979" indent="0">
              <a:buNone/>
              <a:defRPr sz="6613" b="1"/>
            </a:lvl5pPr>
            <a:lvl6pPr marL="9448724" indent="0">
              <a:buNone/>
              <a:defRPr sz="6613" b="1"/>
            </a:lvl6pPr>
            <a:lvl7pPr marL="11338469" indent="0">
              <a:buNone/>
              <a:defRPr sz="6613" b="1"/>
            </a:lvl7pPr>
            <a:lvl8pPr marL="13228213" indent="0">
              <a:buNone/>
              <a:defRPr sz="6613" b="1"/>
            </a:lvl8pPr>
            <a:lvl9pPr marL="15117958" indent="0">
              <a:buNone/>
              <a:defRPr sz="661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563" y="10354310"/>
            <a:ext cx="21321539" cy="1522963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5514975" y="6948807"/>
            <a:ext cx="21426543" cy="3405503"/>
          </a:xfrm>
        </p:spPr>
        <p:txBody>
          <a:bodyPr anchor="b"/>
          <a:lstStyle>
            <a:lvl1pPr marL="0" indent="0">
              <a:buNone/>
              <a:defRPr sz="9920" b="1"/>
            </a:lvl1pPr>
            <a:lvl2pPr marL="1889745" indent="0">
              <a:buNone/>
              <a:defRPr sz="8267" b="1"/>
            </a:lvl2pPr>
            <a:lvl3pPr marL="3779490" indent="0">
              <a:buNone/>
              <a:defRPr sz="7440" b="1"/>
            </a:lvl3pPr>
            <a:lvl4pPr marL="5669234" indent="0">
              <a:buNone/>
              <a:defRPr sz="6613" b="1"/>
            </a:lvl4pPr>
            <a:lvl5pPr marL="7558979" indent="0">
              <a:buNone/>
              <a:defRPr sz="6613" b="1"/>
            </a:lvl5pPr>
            <a:lvl6pPr marL="9448724" indent="0">
              <a:buNone/>
              <a:defRPr sz="6613" b="1"/>
            </a:lvl6pPr>
            <a:lvl7pPr marL="11338469" indent="0">
              <a:buNone/>
              <a:defRPr sz="6613" b="1"/>
            </a:lvl7pPr>
            <a:lvl8pPr marL="13228213" indent="0">
              <a:buNone/>
              <a:defRPr sz="6613" b="1"/>
            </a:lvl8pPr>
            <a:lvl9pPr marL="15117958" indent="0">
              <a:buNone/>
              <a:defRPr sz="661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5514975" y="10354310"/>
            <a:ext cx="21426543" cy="1522963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AF9B2-7ED4-4D94-9D26-B7405758FD19}" type="datetimeFigureOut">
              <a:rPr lang="es-CL" smtClean="0"/>
              <a:t>28-04-25</a:t>
            </a:fld>
            <a:endParaRPr lang="es-C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43AA9-A33E-443D-975A-00F15947C559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3627987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AF9B2-7ED4-4D94-9D26-B7405758FD19}" type="datetimeFigureOut">
              <a:rPr lang="es-CL" smtClean="0"/>
              <a:t>28-04-25</a:t>
            </a:fld>
            <a:endParaRPr lang="es-C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43AA9-A33E-443D-975A-00F15947C559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9024835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AF9B2-7ED4-4D94-9D26-B7405758FD19}" type="datetimeFigureOut">
              <a:rPr lang="es-CL" smtClean="0"/>
              <a:t>28-04-25</a:t>
            </a:fld>
            <a:endParaRPr lang="es-C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43AA9-A33E-443D-975A-00F15947C559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0183428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1563" y="1889760"/>
            <a:ext cx="16255294" cy="6614160"/>
          </a:xfrm>
        </p:spPr>
        <p:txBody>
          <a:bodyPr anchor="b"/>
          <a:lstStyle>
            <a:lvl1pPr>
              <a:defRPr sz="1322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426543" y="4081359"/>
            <a:ext cx="25514975" cy="20144317"/>
          </a:xfrm>
        </p:spPr>
        <p:txBody>
          <a:bodyPr/>
          <a:lstStyle>
            <a:lvl1pPr>
              <a:defRPr sz="13227"/>
            </a:lvl1pPr>
            <a:lvl2pPr>
              <a:defRPr sz="11573"/>
            </a:lvl2pPr>
            <a:lvl3pPr>
              <a:defRPr sz="9920"/>
            </a:lvl3pPr>
            <a:lvl4pPr>
              <a:defRPr sz="8267"/>
            </a:lvl4pPr>
            <a:lvl5pPr>
              <a:defRPr sz="8267"/>
            </a:lvl5pPr>
            <a:lvl6pPr>
              <a:defRPr sz="8267"/>
            </a:lvl6pPr>
            <a:lvl7pPr>
              <a:defRPr sz="8267"/>
            </a:lvl7pPr>
            <a:lvl8pPr>
              <a:defRPr sz="8267"/>
            </a:lvl8pPr>
            <a:lvl9pPr>
              <a:defRPr sz="82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71563" y="8503920"/>
            <a:ext cx="16255294" cy="15754564"/>
          </a:xfrm>
        </p:spPr>
        <p:txBody>
          <a:bodyPr/>
          <a:lstStyle>
            <a:lvl1pPr marL="0" indent="0">
              <a:buNone/>
              <a:defRPr sz="6613"/>
            </a:lvl1pPr>
            <a:lvl2pPr marL="1889745" indent="0">
              <a:buNone/>
              <a:defRPr sz="5787"/>
            </a:lvl2pPr>
            <a:lvl3pPr marL="3779490" indent="0">
              <a:buNone/>
              <a:defRPr sz="4960"/>
            </a:lvl3pPr>
            <a:lvl4pPr marL="5669234" indent="0">
              <a:buNone/>
              <a:defRPr sz="4133"/>
            </a:lvl4pPr>
            <a:lvl5pPr marL="7558979" indent="0">
              <a:buNone/>
              <a:defRPr sz="4133"/>
            </a:lvl5pPr>
            <a:lvl6pPr marL="9448724" indent="0">
              <a:buNone/>
              <a:defRPr sz="4133"/>
            </a:lvl6pPr>
            <a:lvl7pPr marL="11338469" indent="0">
              <a:buNone/>
              <a:defRPr sz="4133"/>
            </a:lvl7pPr>
            <a:lvl8pPr marL="13228213" indent="0">
              <a:buNone/>
              <a:defRPr sz="4133"/>
            </a:lvl8pPr>
            <a:lvl9pPr marL="15117958" indent="0">
              <a:buNone/>
              <a:defRPr sz="41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AF9B2-7ED4-4D94-9D26-B7405758FD19}" type="datetimeFigureOut">
              <a:rPr lang="es-CL" smtClean="0"/>
              <a:t>28-04-25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43AA9-A33E-443D-975A-00F15947C559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393008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71563" y="1889760"/>
            <a:ext cx="16255294" cy="6614160"/>
          </a:xfrm>
        </p:spPr>
        <p:txBody>
          <a:bodyPr anchor="b"/>
          <a:lstStyle>
            <a:lvl1pPr>
              <a:defRPr sz="1322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1426543" y="4081359"/>
            <a:ext cx="25514975" cy="20144317"/>
          </a:xfrm>
        </p:spPr>
        <p:txBody>
          <a:bodyPr anchor="t"/>
          <a:lstStyle>
            <a:lvl1pPr marL="0" indent="0">
              <a:buNone/>
              <a:defRPr sz="13227"/>
            </a:lvl1pPr>
            <a:lvl2pPr marL="1889745" indent="0">
              <a:buNone/>
              <a:defRPr sz="11573"/>
            </a:lvl2pPr>
            <a:lvl3pPr marL="3779490" indent="0">
              <a:buNone/>
              <a:defRPr sz="9920"/>
            </a:lvl3pPr>
            <a:lvl4pPr marL="5669234" indent="0">
              <a:buNone/>
              <a:defRPr sz="8267"/>
            </a:lvl4pPr>
            <a:lvl5pPr marL="7558979" indent="0">
              <a:buNone/>
              <a:defRPr sz="8267"/>
            </a:lvl5pPr>
            <a:lvl6pPr marL="9448724" indent="0">
              <a:buNone/>
              <a:defRPr sz="8267"/>
            </a:lvl6pPr>
            <a:lvl7pPr marL="11338469" indent="0">
              <a:buNone/>
              <a:defRPr sz="8267"/>
            </a:lvl7pPr>
            <a:lvl8pPr marL="13228213" indent="0">
              <a:buNone/>
              <a:defRPr sz="8267"/>
            </a:lvl8pPr>
            <a:lvl9pPr marL="15117958" indent="0">
              <a:buNone/>
              <a:defRPr sz="82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71563" y="8503920"/>
            <a:ext cx="16255294" cy="15754564"/>
          </a:xfrm>
        </p:spPr>
        <p:txBody>
          <a:bodyPr/>
          <a:lstStyle>
            <a:lvl1pPr marL="0" indent="0">
              <a:buNone/>
              <a:defRPr sz="6613"/>
            </a:lvl1pPr>
            <a:lvl2pPr marL="1889745" indent="0">
              <a:buNone/>
              <a:defRPr sz="5787"/>
            </a:lvl2pPr>
            <a:lvl3pPr marL="3779490" indent="0">
              <a:buNone/>
              <a:defRPr sz="4960"/>
            </a:lvl3pPr>
            <a:lvl4pPr marL="5669234" indent="0">
              <a:buNone/>
              <a:defRPr sz="4133"/>
            </a:lvl4pPr>
            <a:lvl5pPr marL="7558979" indent="0">
              <a:buNone/>
              <a:defRPr sz="4133"/>
            </a:lvl5pPr>
            <a:lvl6pPr marL="9448724" indent="0">
              <a:buNone/>
              <a:defRPr sz="4133"/>
            </a:lvl6pPr>
            <a:lvl7pPr marL="11338469" indent="0">
              <a:buNone/>
              <a:defRPr sz="4133"/>
            </a:lvl7pPr>
            <a:lvl8pPr marL="13228213" indent="0">
              <a:buNone/>
              <a:defRPr sz="4133"/>
            </a:lvl8pPr>
            <a:lvl9pPr marL="15117958" indent="0">
              <a:buNone/>
              <a:defRPr sz="41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AF9B2-7ED4-4D94-9D26-B7405758FD19}" type="datetimeFigureOut">
              <a:rPr lang="es-CL" smtClean="0"/>
              <a:t>28-04-25</a:t>
            </a:fld>
            <a:endParaRPr lang="es-C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9943AA9-A33E-443D-975A-00F15947C559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5301961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464997" y="1509185"/>
            <a:ext cx="43469957" cy="54789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64997" y="7545917"/>
            <a:ext cx="43469957" cy="179855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464996" y="26272916"/>
            <a:ext cx="11339989" cy="1509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E1AF9B2-7ED4-4D94-9D26-B7405758FD19}" type="datetimeFigureOut">
              <a:rPr lang="es-CL" smtClean="0"/>
              <a:t>28-04-25</a:t>
            </a:fld>
            <a:endParaRPr lang="es-C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694984" y="26272916"/>
            <a:ext cx="17009983" cy="1509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5594965" y="26272916"/>
            <a:ext cx="11339989" cy="15091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9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943AA9-A33E-443D-975A-00F15947C559}" type="slidenum">
              <a:rPr lang="es-CL" smtClean="0"/>
              <a:t>‹#›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8147247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3779490" rtl="0" eaLnBrk="1" latinLnBrk="0" hangingPunct="1">
        <a:lnSpc>
          <a:spcPct val="90000"/>
        </a:lnSpc>
        <a:spcBef>
          <a:spcPct val="0"/>
        </a:spcBef>
        <a:buNone/>
        <a:defRPr sz="1818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44872" indent="-944872" algn="l" defTabSz="3779490" rtl="0" eaLnBrk="1" latinLnBrk="0" hangingPunct="1">
        <a:lnSpc>
          <a:spcPct val="90000"/>
        </a:lnSpc>
        <a:spcBef>
          <a:spcPts val="4133"/>
        </a:spcBef>
        <a:buFont typeface="Arial" panose="020B0604020202020204" pitchFamily="34" charset="0"/>
        <a:buChar char="•"/>
        <a:defRPr sz="11573" kern="1200">
          <a:solidFill>
            <a:schemeClr val="tx1"/>
          </a:solidFill>
          <a:latin typeface="+mn-lt"/>
          <a:ea typeface="+mn-ea"/>
          <a:cs typeface="+mn-cs"/>
        </a:defRPr>
      </a:lvl1pPr>
      <a:lvl2pPr marL="2834617" indent="-944872" algn="l" defTabSz="3779490" rtl="0" eaLnBrk="1" latinLnBrk="0" hangingPunct="1">
        <a:lnSpc>
          <a:spcPct val="90000"/>
        </a:lnSpc>
        <a:spcBef>
          <a:spcPts val="2067"/>
        </a:spcBef>
        <a:buFont typeface="Arial" panose="020B0604020202020204" pitchFamily="34" charset="0"/>
        <a:buChar char="•"/>
        <a:defRPr sz="9920" kern="1200">
          <a:solidFill>
            <a:schemeClr val="tx1"/>
          </a:solidFill>
          <a:latin typeface="+mn-lt"/>
          <a:ea typeface="+mn-ea"/>
          <a:cs typeface="+mn-cs"/>
        </a:defRPr>
      </a:lvl2pPr>
      <a:lvl3pPr marL="4724362" indent="-944872" algn="l" defTabSz="3779490" rtl="0" eaLnBrk="1" latinLnBrk="0" hangingPunct="1">
        <a:lnSpc>
          <a:spcPct val="90000"/>
        </a:lnSpc>
        <a:spcBef>
          <a:spcPts val="2067"/>
        </a:spcBef>
        <a:buFont typeface="Arial" panose="020B0604020202020204" pitchFamily="34" charset="0"/>
        <a:buChar char="•"/>
        <a:defRPr sz="8267" kern="1200">
          <a:solidFill>
            <a:schemeClr val="tx1"/>
          </a:solidFill>
          <a:latin typeface="+mn-lt"/>
          <a:ea typeface="+mn-ea"/>
          <a:cs typeface="+mn-cs"/>
        </a:defRPr>
      </a:lvl3pPr>
      <a:lvl4pPr marL="6614107" indent="-944872" algn="l" defTabSz="3779490" rtl="0" eaLnBrk="1" latinLnBrk="0" hangingPunct="1">
        <a:lnSpc>
          <a:spcPct val="90000"/>
        </a:lnSpc>
        <a:spcBef>
          <a:spcPts val="2067"/>
        </a:spcBef>
        <a:buFont typeface="Arial" panose="020B0604020202020204" pitchFamily="34" charset="0"/>
        <a:buChar char="•"/>
        <a:defRPr sz="7440" kern="1200">
          <a:solidFill>
            <a:schemeClr val="tx1"/>
          </a:solidFill>
          <a:latin typeface="+mn-lt"/>
          <a:ea typeface="+mn-ea"/>
          <a:cs typeface="+mn-cs"/>
        </a:defRPr>
      </a:lvl4pPr>
      <a:lvl5pPr marL="8503851" indent="-944872" algn="l" defTabSz="3779490" rtl="0" eaLnBrk="1" latinLnBrk="0" hangingPunct="1">
        <a:lnSpc>
          <a:spcPct val="90000"/>
        </a:lnSpc>
        <a:spcBef>
          <a:spcPts val="2067"/>
        </a:spcBef>
        <a:buFont typeface="Arial" panose="020B0604020202020204" pitchFamily="34" charset="0"/>
        <a:buChar char="•"/>
        <a:defRPr sz="7440" kern="1200">
          <a:solidFill>
            <a:schemeClr val="tx1"/>
          </a:solidFill>
          <a:latin typeface="+mn-lt"/>
          <a:ea typeface="+mn-ea"/>
          <a:cs typeface="+mn-cs"/>
        </a:defRPr>
      </a:lvl5pPr>
      <a:lvl6pPr marL="10393596" indent="-944872" algn="l" defTabSz="3779490" rtl="0" eaLnBrk="1" latinLnBrk="0" hangingPunct="1">
        <a:lnSpc>
          <a:spcPct val="90000"/>
        </a:lnSpc>
        <a:spcBef>
          <a:spcPts val="2067"/>
        </a:spcBef>
        <a:buFont typeface="Arial" panose="020B0604020202020204" pitchFamily="34" charset="0"/>
        <a:buChar char="•"/>
        <a:defRPr sz="7440" kern="1200">
          <a:solidFill>
            <a:schemeClr val="tx1"/>
          </a:solidFill>
          <a:latin typeface="+mn-lt"/>
          <a:ea typeface="+mn-ea"/>
          <a:cs typeface="+mn-cs"/>
        </a:defRPr>
      </a:lvl6pPr>
      <a:lvl7pPr marL="12283341" indent="-944872" algn="l" defTabSz="3779490" rtl="0" eaLnBrk="1" latinLnBrk="0" hangingPunct="1">
        <a:lnSpc>
          <a:spcPct val="90000"/>
        </a:lnSpc>
        <a:spcBef>
          <a:spcPts val="2067"/>
        </a:spcBef>
        <a:buFont typeface="Arial" panose="020B0604020202020204" pitchFamily="34" charset="0"/>
        <a:buChar char="•"/>
        <a:defRPr sz="7440" kern="1200">
          <a:solidFill>
            <a:schemeClr val="tx1"/>
          </a:solidFill>
          <a:latin typeface="+mn-lt"/>
          <a:ea typeface="+mn-ea"/>
          <a:cs typeface="+mn-cs"/>
        </a:defRPr>
      </a:lvl7pPr>
      <a:lvl8pPr marL="14173086" indent="-944872" algn="l" defTabSz="3779490" rtl="0" eaLnBrk="1" latinLnBrk="0" hangingPunct="1">
        <a:lnSpc>
          <a:spcPct val="90000"/>
        </a:lnSpc>
        <a:spcBef>
          <a:spcPts val="2067"/>
        </a:spcBef>
        <a:buFont typeface="Arial" panose="020B0604020202020204" pitchFamily="34" charset="0"/>
        <a:buChar char="•"/>
        <a:defRPr sz="7440" kern="1200">
          <a:solidFill>
            <a:schemeClr val="tx1"/>
          </a:solidFill>
          <a:latin typeface="+mn-lt"/>
          <a:ea typeface="+mn-ea"/>
          <a:cs typeface="+mn-cs"/>
        </a:defRPr>
      </a:lvl8pPr>
      <a:lvl9pPr marL="16062830" indent="-944872" algn="l" defTabSz="3779490" rtl="0" eaLnBrk="1" latinLnBrk="0" hangingPunct="1">
        <a:lnSpc>
          <a:spcPct val="90000"/>
        </a:lnSpc>
        <a:spcBef>
          <a:spcPts val="2067"/>
        </a:spcBef>
        <a:buFont typeface="Arial" panose="020B0604020202020204" pitchFamily="34" charset="0"/>
        <a:buChar char="•"/>
        <a:defRPr sz="74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779490" rtl="0" eaLnBrk="1" latinLnBrk="0" hangingPunct="1">
        <a:defRPr sz="7440" kern="1200">
          <a:solidFill>
            <a:schemeClr val="tx1"/>
          </a:solidFill>
          <a:latin typeface="+mn-lt"/>
          <a:ea typeface="+mn-ea"/>
          <a:cs typeface="+mn-cs"/>
        </a:defRPr>
      </a:lvl1pPr>
      <a:lvl2pPr marL="1889745" algn="l" defTabSz="3779490" rtl="0" eaLnBrk="1" latinLnBrk="0" hangingPunct="1">
        <a:defRPr sz="7440" kern="1200">
          <a:solidFill>
            <a:schemeClr val="tx1"/>
          </a:solidFill>
          <a:latin typeface="+mn-lt"/>
          <a:ea typeface="+mn-ea"/>
          <a:cs typeface="+mn-cs"/>
        </a:defRPr>
      </a:lvl2pPr>
      <a:lvl3pPr marL="3779490" algn="l" defTabSz="3779490" rtl="0" eaLnBrk="1" latinLnBrk="0" hangingPunct="1">
        <a:defRPr sz="7440" kern="1200">
          <a:solidFill>
            <a:schemeClr val="tx1"/>
          </a:solidFill>
          <a:latin typeface="+mn-lt"/>
          <a:ea typeface="+mn-ea"/>
          <a:cs typeface="+mn-cs"/>
        </a:defRPr>
      </a:lvl3pPr>
      <a:lvl4pPr marL="5669234" algn="l" defTabSz="3779490" rtl="0" eaLnBrk="1" latinLnBrk="0" hangingPunct="1">
        <a:defRPr sz="7440" kern="1200">
          <a:solidFill>
            <a:schemeClr val="tx1"/>
          </a:solidFill>
          <a:latin typeface="+mn-lt"/>
          <a:ea typeface="+mn-ea"/>
          <a:cs typeface="+mn-cs"/>
        </a:defRPr>
      </a:lvl4pPr>
      <a:lvl5pPr marL="7558979" algn="l" defTabSz="3779490" rtl="0" eaLnBrk="1" latinLnBrk="0" hangingPunct="1">
        <a:defRPr sz="7440" kern="1200">
          <a:solidFill>
            <a:schemeClr val="tx1"/>
          </a:solidFill>
          <a:latin typeface="+mn-lt"/>
          <a:ea typeface="+mn-ea"/>
          <a:cs typeface="+mn-cs"/>
        </a:defRPr>
      </a:lvl5pPr>
      <a:lvl6pPr marL="9448724" algn="l" defTabSz="3779490" rtl="0" eaLnBrk="1" latinLnBrk="0" hangingPunct="1">
        <a:defRPr sz="7440" kern="1200">
          <a:solidFill>
            <a:schemeClr val="tx1"/>
          </a:solidFill>
          <a:latin typeface="+mn-lt"/>
          <a:ea typeface="+mn-ea"/>
          <a:cs typeface="+mn-cs"/>
        </a:defRPr>
      </a:lvl6pPr>
      <a:lvl7pPr marL="11338469" algn="l" defTabSz="3779490" rtl="0" eaLnBrk="1" latinLnBrk="0" hangingPunct="1">
        <a:defRPr sz="7440" kern="1200">
          <a:solidFill>
            <a:schemeClr val="tx1"/>
          </a:solidFill>
          <a:latin typeface="+mn-lt"/>
          <a:ea typeface="+mn-ea"/>
          <a:cs typeface="+mn-cs"/>
        </a:defRPr>
      </a:lvl7pPr>
      <a:lvl8pPr marL="13228213" algn="l" defTabSz="3779490" rtl="0" eaLnBrk="1" latinLnBrk="0" hangingPunct="1">
        <a:defRPr sz="7440" kern="1200">
          <a:solidFill>
            <a:schemeClr val="tx1"/>
          </a:solidFill>
          <a:latin typeface="+mn-lt"/>
          <a:ea typeface="+mn-ea"/>
          <a:cs typeface="+mn-cs"/>
        </a:defRPr>
      </a:lvl8pPr>
      <a:lvl9pPr marL="15117958" algn="l" defTabSz="3779490" rtl="0" eaLnBrk="1" latinLnBrk="0" hangingPunct="1">
        <a:defRPr sz="74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0B876F-50AE-DEFF-25A7-247BE1402F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99997" y="4948438"/>
            <a:ext cx="37799963" cy="9550400"/>
          </a:xfrm>
        </p:spPr>
        <p:txBody>
          <a:bodyPr/>
          <a:lstStyle/>
          <a:p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EE7CA213-521F-42CD-8F20-F29FC081A3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299997" y="14867138"/>
            <a:ext cx="37799963" cy="6623048"/>
          </a:xfrm>
        </p:spPr>
        <p:txBody>
          <a:bodyPr/>
          <a:lstStyle/>
          <a:p>
            <a:endParaRPr lang="es-CL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8C97050-C480-BC1E-8721-3D306D7BF2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0399950" cy="28349972"/>
          </a:xfrm>
          <a:prstGeom prst="rect">
            <a:avLst/>
          </a:prstGeom>
        </p:spPr>
      </p:pic>
      <p:sp>
        <p:nvSpPr>
          <p:cNvPr id="6" name="Rectángulo 5">
            <a:extLst>
              <a:ext uri="{FF2B5EF4-FFF2-40B4-BE49-F238E27FC236}">
                <a16:creationId xmlns:a16="http://schemas.microsoft.com/office/drawing/2014/main" id="{FCE2CE05-0702-13B1-29C1-22D4E675984F}"/>
              </a:ext>
            </a:extLst>
          </p:cNvPr>
          <p:cNvSpPr/>
          <p:nvPr/>
        </p:nvSpPr>
        <p:spPr>
          <a:xfrm>
            <a:off x="25913443" y="2772660"/>
            <a:ext cx="6270172" cy="2612571"/>
          </a:xfrm>
          <a:prstGeom prst="roundRect">
            <a:avLst/>
          </a:prstGeom>
          <a:gradFill flip="none" rotWithShape="1">
            <a:gsLst>
              <a:gs pos="0">
                <a:srgbClr val="00CCFF"/>
              </a:gs>
              <a:gs pos="100000">
                <a:schemeClr val="accent1">
                  <a:lumMod val="97000"/>
                  <a:lumOff val="3000"/>
                </a:schemeClr>
              </a:gs>
              <a:gs pos="85000">
                <a:srgbClr val="4180CD"/>
              </a:gs>
              <a:gs pos="0">
                <a:srgbClr val="00CCFF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L" sz="16600" dirty="0">
                <a:latin typeface="+mj-lt"/>
              </a:rPr>
              <a:t>SSMW</a:t>
            </a:r>
            <a:endParaRPr lang="es-CL" dirty="0">
              <a:latin typeface="+mj-lt"/>
            </a:endParaRPr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A7277887-B771-7560-B4E1-EBBC248A5577}"/>
              </a:ext>
            </a:extLst>
          </p:cNvPr>
          <p:cNvSpPr/>
          <p:nvPr/>
        </p:nvSpPr>
        <p:spPr>
          <a:xfrm>
            <a:off x="22778357" y="12357934"/>
            <a:ext cx="6270172" cy="2612571"/>
          </a:xfrm>
          <a:prstGeom prst="roundRect">
            <a:avLst/>
          </a:prstGeom>
          <a:gradFill>
            <a:gsLst>
              <a:gs pos="51000">
                <a:srgbClr val="FF0066"/>
              </a:gs>
              <a:gs pos="100000">
                <a:srgbClr val="FF3399"/>
              </a:gs>
              <a:gs pos="100000">
                <a:srgbClr val="CC0066"/>
              </a:gs>
            </a:gsLst>
            <a:lin ang="16200000" scaled="1"/>
          </a:gradFill>
          <a:ln>
            <a:noFill/>
          </a:ln>
          <a:effectLst>
            <a:softEdge rad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L" sz="16600" dirty="0">
                <a:latin typeface="+mj-lt"/>
              </a:rPr>
              <a:t>ESSW</a:t>
            </a:r>
            <a:endParaRPr lang="es-CL" dirty="0">
              <a:latin typeface="+mj-lt"/>
            </a:endParaRPr>
          </a:p>
        </p:txBody>
      </p:sp>
      <p:sp>
        <p:nvSpPr>
          <p:cNvPr id="9" name="Rectángulo 8">
            <a:extLst>
              <a:ext uri="{FF2B5EF4-FFF2-40B4-BE49-F238E27FC236}">
                <a16:creationId xmlns:a16="http://schemas.microsoft.com/office/drawing/2014/main" id="{84384933-772F-1564-BFEB-6E3359A0E9CD}"/>
              </a:ext>
            </a:extLst>
          </p:cNvPr>
          <p:cNvSpPr/>
          <p:nvPr/>
        </p:nvSpPr>
        <p:spPr>
          <a:xfrm>
            <a:off x="12320394" y="25002407"/>
            <a:ext cx="6270172" cy="2612571"/>
          </a:xfrm>
          <a:prstGeom prst="roundRect">
            <a:avLst/>
          </a:prstGeom>
          <a:gradFill flip="none" rotWithShape="1">
            <a:gsLst>
              <a:gs pos="0">
                <a:schemeClr val="accent1">
                  <a:lumMod val="67000"/>
                </a:schemeClr>
              </a:gs>
              <a:gs pos="71000">
                <a:schemeClr val="accent1">
                  <a:lumMod val="97000"/>
                  <a:lumOff val="3000"/>
                </a:schemeClr>
              </a:gs>
              <a:gs pos="100000">
                <a:srgbClr val="0070C0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CL" sz="16600" dirty="0">
                <a:latin typeface="+mj-lt"/>
              </a:rPr>
              <a:t>AAIW</a:t>
            </a:r>
            <a:endParaRPr lang="es-CL" dirty="0">
              <a:latin typeface="+mj-lt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314DFAC-B83F-E91C-B741-59813AA7B5A5}"/>
              </a:ext>
            </a:extLst>
          </p:cNvPr>
          <p:cNvGrpSpPr/>
          <p:nvPr/>
        </p:nvGrpSpPr>
        <p:grpSpPr>
          <a:xfrm>
            <a:off x="19780294" y="7844422"/>
            <a:ext cx="7249557" cy="2083455"/>
            <a:chOff x="19649508" y="18847373"/>
            <a:chExt cx="7249557" cy="2083455"/>
          </a:xfrm>
        </p:grpSpPr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159729F0-F66C-E0AA-DC26-46A588EA9481}"/>
                    </a:ext>
                  </a:extLst>
                </p:cNvPr>
                <p:cNvSpPr txBox="1"/>
                <p:nvPr/>
              </p:nvSpPr>
              <p:spPr>
                <a:xfrm>
                  <a:off x="24450595" y="18847373"/>
                  <a:ext cx="2448470" cy="2083455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 xmlns:m="http://schemas.openxmlformats.org/officeDocument/2006/math">
                      <m:f>
                        <m:fPr>
                          <m:ctrlPr>
                            <a:rPr lang="en-US" sz="8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sz="8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𝜕</m:t>
                          </m:r>
                          <m:r>
                            <a:rPr lang="en-US" sz="8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𝐷𝑂</m:t>
                          </m:r>
                        </m:num>
                        <m:den>
                          <m:r>
                            <a:rPr lang="en-US" sz="8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𝜕</m:t>
                          </m:r>
                          <m:r>
                            <a:rPr lang="en-US" sz="88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𝑧</m:t>
                          </m:r>
                        </m:den>
                      </m:f>
                    </m:oMath>
                  </a14:m>
                  <a:r>
                    <a:rPr lang="en-US" sz="6000" dirty="0">
                      <a:solidFill>
                        <a:schemeClr val="bg1"/>
                      </a:solidFill>
                    </a:rPr>
                    <a:t> </a:t>
                  </a:r>
                </a:p>
              </p:txBody>
            </p:sp>
          </mc:Choice>
          <mc:Fallback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159729F0-F66C-E0AA-DC26-46A588EA948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4450595" y="18847373"/>
                  <a:ext cx="2448470" cy="2083455"/>
                </a:xfrm>
                <a:prstGeom prst="rect">
                  <a:avLst/>
                </a:prstGeom>
                <a:blipFill>
                  <a:blip r:embed="rId4"/>
                  <a:stretch>
                    <a:fillRect l="-8247" b="-1030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D1D11A3B-E283-D862-E160-35CE27A50759}"/>
                    </a:ext>
                  </a:extLst>
                </p:cNvPr>
                <p:cNvSpPr txBox="1"/>
                <p:nvPr/>
              </p:nvSpPr>
              <p:spPr>
                <a:xfrm>
                  <a:off x="19649508" y="19245111"/>
                  <a:ext cx="3370066" cy="1107996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66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sv-SE" sz="66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r>
                              <a:rPr lang="en-US" sz="66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Aptos" panose="020B0004020202020204" pitchFamily="34" charset="0"/>
                                <a:cs typeface="Times New Roman" panose="02020603050405020304" pitchFamily="18" charset="0"/>
                              </a:rPr>
                              <m:t>𝜙</m:t>
                            </m:r>
                          </m:e>
                          <m:sub>
                            <m:r>
                              <a:rPr lang="en-US" sz="66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Aptos" panose="020B0004020202020204" pitchFamily="34" charset="0"/>
                                <a:cs typeface="Times New Roman" panose="02020603050405020304" pitchFamily="18" charset="0"/>
                              </a:rPr>
                              <m:t>𝐷𝑂</m:t>
                            </m:r>
                          </m:sub>
                        </m:sSub>
                        <m:r>
                          <a:rPr lang="sv-SE" sz="66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)</m:t>
                        </m:r>
                        <m:r>
                          <a:rPr lang="en-US" sz="66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=</m:t>
                        </m:r>
                      </m:oMath>
                    </m:oMathPara>
                  </a14:m>
                  <a:endParaRPr lang="en-US" sz="6600" dirty="0">
                    <a:solidFill>
                      <a:schemeClr val="bg1"/>
                    </a:solidFill>
                  </a:endParaRPr>
                </a:p>
              </p:txBody>
            </p:sp>
          </mc:Choice>
          <mc:Fallback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D1D11A3B-E283-D862-E160-35CE27A50759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9649508" y="19245111"/>
                  <a:ext cx="3370066" cy="1107996"/>
                </a:xfrm>
                <a:prstGeom prst="rect">
                  <a:avLst/>
                </a:prstGeom>
                <a:blipFill>
                  <a:blip r:embed="rId5"/>
                  <a:stretch>
                    <a:fillRect l="-6742" r="-375" b="-26966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DA63EEAD-F07D-455F-86FA-5156DD8F7988}"/>
                    </a:ext>
                  </a:extLst>
                </p:cNvPr>
                <p:cNvSpPr txBox="1"/>
                <p:nvPr/>
              </p:nvSpPr>
              <p:spPr>
                <a:xfrm>
                  <a:off x="22662169" y="19299918"/>
                  <a:ext cx="1124739" cy="1015663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60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𝐾</m:t>
                        </m:r>
                      </m:oMath>
                    </m:oMathPara>
                  </a14:m>
                  <a:endParaRPr lang="en-US" sz="6000" dirty="0">
                    <a:solidFill>
                      <a:schemeClr val="bg1"/>
                    </a:solidFill>
                  </a:endParaRPr>
                </a:p>
              </p:txBody>
            </p:sp>
          </mc:Choice>
          <mc:Fallback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DA63EEAD-F07D-455F-86FA-5156DD8F7988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2662169" y="19299918"/>
                  <a:ext cx="1124739" cy="1015663"/>
                </a:xfrm>
                <a:prstGeom prst="rect">
                  <a:avLst/>
                </a:prstGeom>
                <a:blipFill>
                  <a:blip r:embed="rId6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F7AC6588-AFE6-A558-017D-1B271CC03014}"/>
                    </a:ext>
                  </a:extLst>
                </p:cNvPr>
                <p:cNvSpPr txBox="1"/>
                <p:nvPr/>
              </p:nvSpPr>
              <p:spPr>
                <a:xfrm>
                  <a:off x="23429503" y="19270380"/>
                  <a:ext cx="1124739" cy="1107996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66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×</m:t>
                        </m:r>
                      </m:oMath>
                    </m:oMathPara>
                  </a14:m>
                  <a:endParaRPr lang="en-US" sz="6600" dirty="0">
                    <a:solidFill>
                      <a:schemeClr val="bg1"/>
                    </a:solidFill>
                  </a:endParaRPr>
                </a:p>
              </p:txBody>
            </p:sp>
          </mc:Choice>
          <mc:Fallback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F7AC6588-AFE6-A558-017D-1B271CC03014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3429503" y="19270380"/>
                  <a:ext cx="1124739" cy="1107996"/>
                </a:xfrm>
                <a:prstGeom prst="rect">
                  <a:avLst/>
                </a:prstGeom>
                <a:blipFill>
                  <a:blip r:embed="rId7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C453EDF6-87BE-84E9-4F1B-24CDF7417FFB}"/>
              </a:ext>
            </a:extLst>
          </p:cNvPr>
          <p:cNvGrpSpPr/>
          <p:nvPr/>
        </p:nvGrpSpPr>
        <p:grpSpPr>
          <a:xfrm>
            <a:off x="19675776" y="16958325"/>
            <a:ext cx="6353684" cy="1569660"/>
            <a:chOff x="19911576" y="28028285"/>
            <a:chExt cx="6353684" cy="1569660"/>
          </a:xfrm>
        </p:grpSpPr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B7784DF3-56ED-2139-1421-0386BC6EB09C}"/>
                    </a:ext>
                  </a:extLst>
                </p:cNvPr>
                <p:cNvSpPr txBox="1"/>
                <p:nvPr/>
              </p:nvSpPr>
              <p:spPr>
                <a:xfrm>
                  <a:off x="24765608" y="28053395"/>
                  <a:ext cx="1499652" cy="1449884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 xmlns:m="http://schemas.openxmlformats.org/officeDocument/2006/math">
                      <m:f>
                        <m:fPr>
                          <m:ctrlPr>
                            <a:rPr lang="en-US" sz="60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sz="60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𝜕</m:t>
                          </m:r>
                          <m:r>
                            <a:rPr lang="en-US" sz="60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𝐷𝑂</m:t>
                          </m:r>
                        </m:num>
                        <m:den>
                          <m:r>
                            <a:rPr lang="en-US" sz="60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𝜕</m:t>
                          </m:r>
                          <m:r>
                            <a:rPr lang="en-US" sz="6000" i="1">
                              <a:solidFill>
                                <a:schemeClr val="bg1"/>
                              </a:solidFill>
                              <a:latin typeface="Cambria Math" panose="02040503050406030204" pitchFamily="18" charset="0"/>
                              <a:ea typeface="Aptos" panose="020B0004020202020204" pitchFamily="34" charset="0"/>
                              <a:cs typeface="Times New Roman" panose="02020603050405020304" pitchFamily="18" charset="0"/>
                            </a:rPr>
                            <m:t>𝑧</m:t>
                          </m:r>
                        </m:den>
                      </m:f>
                    </m:oMath>
                  </a14:m>
                  <a:r>
                    <a:rPr lang="en-US" sz="6000" dirty="0">
                      <a:solidFill>
                        <a:schemeClr val="bg1"/>
                      </a:solidFill>
                    </a:rPr>
                    <a:t> </a:t>
                  </a:r>
                </a:p>
              </p:txBody>
            </p:sp>
          </mc:Choice>
          <mc:Fallback>
            <p:sp>
              <p:nvSpPr>
                <p:cNvPr id="11" name="TextBox 10">
                  <a:extLst>
                    <a:ext uri="{FF2B5EF4-FFF2-40B4-BE49-F238E27FC236}">
                      <a16:creationId xmlns:a16="http://schemas.microsoft.com/office/drawing/2014/main" id="{B7784DF3-56ED-2139-1421-0386BC6EB09C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4765608" y="28053395"/>
                  <a:ext cx="1499652" cy="1449884"/>
                </a:xfrm>
                <a:prstGeom prst="rect">
                  <a:avLst/>
                </a:prstGeom>
                <a:blipFill>
                  <a:blip r:embed="rId8"/>
                  <a:stretch>
                    <a:fillRect l="-7563" b="-9565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89031904-4679-969C-9375-0CCE94865C85}"/>
                    </a:ext>
                  </a:extLst>
                </p:cNvPr>
                <p:cNvSpPr txBox="1"/>
                <p:nvPr/>
              </p:nvSpPr>
              <p:spPr>
                <a:xfrm>
                  <a:off x="23078499" y="28028285"/>
                  <a:ext cx="1124739" cy="1569660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96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𝐾</m:t>
                        </m:r>
                      </m:oMath>
                    </m:oMathPara>
                  </a14:m>
                  <a:endParaRPr lang="en-US" sz="9600" dirty="0">
                    <a:solidFill>
                      <a:schemeClr val="bg1"/>
                    </a:solidFill>
                  </a:endParaRPr>
                </a:p>
              </p:txBody>
            </p:sp>
          </mc:Choice>
          <mc:Fallback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89031904-4679-969C-9375-0CCE94865C85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3078499" y="28028285"/>
                  <a:ext cx="1124739" cy="1569660"/>
                </a:xfrm>
                <a:prstGeom prst="rect">
                  <a:avLst/>
                </a:prstGeom>
                <a:blipFill>
                  <a:blip r:embed="rId9"/>
                  <a:stretch>
                    <a:fillRect l="-25556" r="-22222" b="-2419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FE439C4E-C822-5A63-F35D-1CEF147D5492}"/>
                    </a:ext>
                  </a:extLst>
                </p:cNvPr>
                <p:cNvSpPr txBox="1"/>
                <p:nvPr/>
              </p:nvSpPr>
              <p:spPr>
                <a:xfrm>
                  <a:off x="23844012" y="28259117"/>
                  <a:ext cx="1124739" cy="1107996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66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×</m:t>
                        </m:r>
                      </m:oMath>
                    </m:oMathPara>
                  </a14:m>
                  <a:endParaRPr lang="en-US" sz="6600" dirty="0">
                    <a:solidFill>
                      <a:schemeClr val="bg1"/>
                    </a:solidFill>
                  </a:endParaRPr>
                </a:p>
              </p:txBody>
            </p:sp>
          </mc:Choice>
          <mc:Fallback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FE439C4E-C822-5A63-F35D-1CEF147D5492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23844012" y="28259117"/>
                  <a:ext cx="1124739" cy="1107996"/>
                </a:xfrm>
                <a:prstGeom prst="rect">
                  <a:avLst/>
                </a:prstGeom>
                <a:blipFill>
                  <a:blip r:embed="rId10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>
          <mc:Choice xmlns:a14="http://schemas.microsoft.com/office/drawing/2010/main" Requires="a14"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75846FFE-F828-FCD5-C7DA-F95F8C8C4CC6}"/>
                    </a:ext>
                  </a:extLst>
                </p:cNvPr>
                <p:cNvSpPr txBox="1"/>
                <p:nvPr/>
              </p:nvSpPr>
              <p:spPr>
                <a:xfrm>
                  <a:off x="19911576" y="28283010"/>
                  <a:ext cx="3370066" cy="1107996"/>
                </a:xfrm>
                <a:prstGeom prst="rect">
                  <a:avLst/>
                </a:prstGeom>
                <a:noFill/>
              </p:spPr>
              <p:txBody>
                <a:bodyPr wrap="squar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lang="en-US" sz="66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sv-SE" sz="66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r>
                              <a:rPr lang="en-US" sz="66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Aptos" panose="020B0004020202020204" pitchFamily="34" charset="0"/>
                                <a:cs typeface="Times New Roman" panose="02020603050405020304" pitchFamily="18" charset="0"/>
                              </a:rPr>
                              <m:t>𝜙</m:t>
                            </m:r>
                          </m:e>
                          <m:sub>
                            <m:r>
                              <a:rPr lang="en-US" sz="66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  <a:ea typeface="Aptos" panose="020B0004020202020204" pitchFamily="34" charset="0"/>
                                <a:cs typeface="Times New Roman" panose="02020603050405020304" pitchFamily="18" charset="0"/>
                              </a:rPr>
                              <m:t>𝐷𝑂</m:t>
                            </m:r>
                          </m:sub>
                        </m:sSub>
                        <m:r>
                          <a:rPr lang="sv-SE" sz="66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)</m:t>
                        </m:r>
                        <m:r>
                          <a:rPr lang="en-US" sz="66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  <a:ea typeface="Aptos" panose="020B0004020202020204" pitchFamily="34" charset="0"/>
                            <a:cs typeface="Times New Roman" panose="02020603050405020304" pitchFamily="18" charset="0"/>
                          </a:rPr>
                          <m:t>=</m:t>
                        </m:r>
                      </m:oMath>
                    </m:oMathPara>
                  </a14:m>
                  <a:endParaRPr lang="en-US" sz="6600" dirty="0">
                    <a:solidFill>
                      <a:schemeClr val="bg1"/>
                    </a:solidFill>
                  </a:endParaRPr>
                </a:p>
              </p:txBody>
            </p:sp>
          </mc:Choice>
          <mc:Fallback>
            <p:sp>
              <p:nvSpPr>
                <p:cNvPr id="20" name="TextBox 19">
                  <a:extLst>
                    <a:ext uri="{FF2B5EF4-FFF2-40B4-BE49-F238E27FC236}">
                      <a16:creationId xmlns:a16="http://schemas.microsoft.com/office/drawing/2014/main" id="{75846FFE-F828-FCD5-C7DA-F95F8C8C4CC6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9911576" y="28283010"/>
                  <a:ext cx="3370066" cy="1107996"/>
                </a:xfrm>
                <a:prstGeom prst="rect">
                  <a:avLst/>
                </a:prstGeom>
                <a:blipFill>
                  <a:blip r:embed="rId11"/>
                  <a:stretch>
                    <a:fillRect l="-7143" r="-376" b="-28409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</p:spTree>
    <p:extLst>
      <p:ext uri="{BB962C8B-B14F-4D97-AF65-F5344CB8AC3E}">
        <p14:creationId xmlns:p14="http://schemas.microsoft.com/office/powerpoint/2010/main" val="328764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2013 - 2022 Theme">
  <a:themeElements>
    <a:clrScheme name="Office 2013 - 2022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2013 - 2022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102</TotalTime>
  <Words>16</Words>
  <Application>Microsoft Macintosh PowerPoint</Application>
  <PresentationFormat>Custom</PresentationFormat>
  <Paragraphs>12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Aptos</vt:lpstr>
      <vt:lpstr>Arial</vt:lpstr>
      <vt:lpstr>Calibri</vt:lpstr>
      <vt:lpstr>Calibri Light</vt:lpstr>
      <vt:lpstr>Cambria Math</vt:lpstr>
      <vt:lpstr>Office 2013 - 2022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Mauro Alonso Pinto Juica</dc:creator>
  <cp:lastModifiedBy>Mauro Pinto</cp:lastModifiedBy>
  <cp:revision>4</cp:revision>
  <dcterms:created xsi:type="dcterms:W3CDTF">2023-12-07T15:02:00Z</dcterms:created>
  <dcterms:modified xsi:type="dcterms:W3CDTF">2025-04-28T15:13:29Z</dcterms:modified>
</cp:coreProperties>
</file>

<file path=docProps/thumbnail.jpeg>
</file>